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7"/>
    <a:srgbClr val="E78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2FA5A-CF11-41BB-B256-9404101FED05}" v="2" dt="2022-02-04T17:35:18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10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a09685bffaa721c4" providerId="Windows Live" clId="Web-{AD42FA5A-CF11-41BB-B256-9404101FED05}"/>
    <pc:docChg chg="modSld">
      <pc:chgData name="Usuario invitado" userId="a09685bffaa721c4" providerId="Windows Live" clId="Web-{AD42FA5A-CF11-41BB-B256-9404101FED05}" dt="2022-02-04T17:35:18.180" v="1" actId="1076"/>
      <pc:docMkLst>
        <pc:docMk/>
      </pc:docMkLst>
      <pc:sldChg chg="modSp">
        <pc:chgData name="Usuario invitado" userId="a09685bffaa721c4" providerId="Windows Live" clId="Web-{AD42FA5A-CF11-41BB-B256-9404101FED05}" dt="2022-02-04T17:35:18.180" v="1" actId="1076"/>
        <pc:sldMkLst>
          <pc:docMk/>
          <pc:sldMk cId="2813801924" sldId="269"/>
        </pc:sldMkLst>
        <pc:picChg chg="mod">
          <ac:chgData name="Usuario invitado" userId="a09685bffaa721c4" providerId="Windows Live" clId="Web-{AD42FA5A-CF11-41BB-B256-9404101FED05}" dt="2022-02-04T17:35:18.180" v="1" actId="1076"/>
          <ac:picMkLst>
            <pc:docMk/>
            <pc:sldMk cId="2813801924" sldId="269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8" y="3147814"/>
            <a:ext cx="2073562" cy="20735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0" r="41566"/>
          <a:stretch/>
        </p:blipFill>
        <p:spPr>
          <a:xfrm>
            <a:off x="0" y="987574"/>
            <a:ext cx="6048672" cy="22780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0" b="72600"/>
          <a:stretch/>
        </p:blipFill>
        <p:spPr>
          <a:xfrm>
            <a:off x="112118" y="516970"/>
            <a:ext cx="5612010" cy="6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059832" y="-1028650"/>
            <a:ext cx="7488832" cy="7488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3" y="11931"/>
            <a:ext cx="3966441" cy="5143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9" y="4516281"/>
            <a:ext cx="2232248" cy="4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" y="123478"/>
            <a:ext cx="9144002" cy="14881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1"/>
          <a:stretch/>
        </p:blipFill>
        <p:spPr>
          <a:xfrm>
            <a:off x="730446" y="2067694"/>
            <a:ext cx="805351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6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" y="123478"/>
            <a:ext cx="9144002" cy="14881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1" b="23661"/>
          <a:stretch/>
        </p:blipFill>
        <p:spPr>
          <a:xfrm>
            <a:off x="730446" y="2139702"/>
            <a:ext cx="805351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" y="123478"/>
            <a:ext cx="9144002" cy="14881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7"/>
          <a:stretch/>
        </p:blipFill>
        <p:spPr>
          <a:xfrm>
            <a:off x="251520" y="1779662"/>
            <a:ext cx="8498561" cy="72008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181392" y="2355726"/>
            <a:ext cx="7207031" cy="504056"/>
            <a:chOff x="1181392" y="2355726"/>
            <a:chExt cx="7207031" cy="50405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3" t="14515" r="4091" b="72785"/>
            <a:stretch/>
          </p:blipFill>
          <p:spPr>
            <a:xfrm>
              <a:off x="1331640" y="2355726"/>
              <a:ext cx="7056783" cy="504056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1181392" y="2592660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181390" y="2859782"/>
            <a:ext cx="7207032" cy="432048"/>
            <a:chOff x="1181390" y="2859782"/>
            <a:chExt cx="7207032" cy="4320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3" t="27215" r="4091" b="61899"/>
            <a:stretch/>
          </p:blipFill>
          <p:spPr>
            <a:xfrm>
              <a:off x="1331639" y="2859782"/>
              <a:ext cx="7056783" cy="432048"/>
            </a:xfrm>
            <a:prstGeom prst="rect">
              <a:avLst/>
            </a:prstGeom>
          </p:spPr>
        </p:pic>
        <p:sp>
          <p:nvSpPr>
            <p:cNvPr id="11" name="Elipse 10"/>
            <p:cNvSpPr/>
            <p:nvPr/>
          </p:nvSpPr>
          <p:spPr>
            <a:xfrm>
              <a:off x="1181390" y="3038468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181390" y="3291830"/>
            <a:ext cx="7207032" cy="504056"/>
            <a:chOff x="1181390" y="3291830"/>
            <a:chExt cx="7207032" cy="50405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3" t="38101" r="4091" b="49198"/>
            <a:stretch/>
          </p:blipFill>
          <p:spPr>
            <a:xfrm>
              <a:off x="1331639" y="3291830"/>
              <a:ext cx="7056783" cy="504056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1181390" y="3495191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181390" y="3723878"/>
            <a:ext cx="7207031" cy="504056"/>
            <a:chOff x="1181390" y="3723878"/>
            <a:chExt cx="7207031" cy="50405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3" t="48988" r="4091" b="38311"/>
            <a:stretch/>
          </p:blipFill>
          <p:spPr>
            <a:xfrm>
              <a:off x="1331638" y="3723878"/>
              <a:ext cx="7056783" cy="504056"/>
            </a:xfrm>
            <a:prstGeom prst="rect">
              <a:avLst/>
            </a:prstGeom>
          </p:spPr>
        </p:pic>
        <p:sp>
          <p:nvSpPr>
            <p:cNvPr id="13" name="Elipse 12"/>
            <p:cNvSpPr/>
            <p:nvPr/>
          </p:nvSpPr>
          <p:spPr>
            <a:xfrm>
              <a:off x="1181390" y="3927239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125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395536" y="1059582"/>
            <a:ext cx="8496944" cy="299573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539552" y="26749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i="1" dirty="0">
                <a:solidFill>
                  <a:srgbClr val="FF0000"/>
                </a:solidFill>
              </a:rPr>
              <a:t>Pendiente por insertar vídeo que enviará Esteban</a:t>
            </a:r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6176" r="15271"/>
          <a:stretch/>
        </p:blipFill>
        <p:spPr>
          <a:xfrm rot="5400000">
            <a:off x="4463867" y="519402"/>
            <a:ext cx="5472610" cy="4104697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5148064" y="0"/>
            <a:ext cx="58657" cy="3579862"/>
          </a:xfrm>
          <a:prstGeom prst="roundRect">
            <a:avLst/>
          </a:prstGeom>
          <a:solidFill>
            <a:srgbClr val="E78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5147944" y="1589484"/>
            <a:ext cx="58657" cy="3579862"/>
          </a:xfrm>
          <a:prstGeom prst="roundRect">
            <a:avLst/>
          </a:prstGeom>
          <a:solidFill>
            <a:srgbClr val="00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DB7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9" y="4515966"/>
            <a:ext cx="2232248" cy="4680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7"/>
          <a:stretch/>
        </p:blipFill>
        <p:spPr>
          <a:xfrm>
            <a:off x="179512" y="1681245"/>
            <a:ext cx="4997760" cy="5304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1"/>
          <a:stretch/>
        </p:blipFill>
        <p:spPr>
          <a:xfrm>
            <a:off x="179512" y="2139702"/>
            <a:ext cx="4997760" cy="12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9" y="4515966"/>
            <a:ext cx="2232248" cy="4680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596602"/>
            <a:ext cx="7560840" cy="58424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7614"/>
            <a:ext cx="3528392" cy="26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9" y="4515966"/>
            <a:ext cx="2232248" cy="4680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" y="1736525"/>
            <a:ext cx="9004572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66151"/>
            <a:ext cx="7132938" cy="102078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2011062" y="1635646"/>
            <a:ext cx="7132938" cy="576064"/>
            <a:chOff x="2011062" y="1635646"/>
            <a:chExt cx="7132938" cy="57606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49"/>
            <a:stretch/>
          </p:blipFill>
          <p:spPr>
            <a:xfrm>
              <a:off x="2011062" y="1635646"/>
              <a:ext cx="7132938" cy="576064"/>
            </a:xfrm>
            <a:prstGeom prst="rect">
              <a:avLst/>
            </a:prstGeom>
          </p:spPr>
        </p:pic>
        <p:sp>
          <p:nvSpPr>
            <p:cNvPr id="8" name="Elipse 7"/>
            <p:cNvSpPr/>
            <p:nvPr/>
          </p:nvSpPr>
          <p:spPr>
            <a:xfrm>
              <a:off x="2195736" y="1799072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011062" y="2211710"/>
            <a:ext cx="7132938" cy="720080"/>
            <a:chOff x="2011062" y="2211710"/>
            <a:chExt cx="7132938" cy="72008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51" b="57136"/>
            <a:stretch/>
          </p:blipFill>
          <p:spPr>
            <a:xfrm>
              <a:off x="2011062" y="2211710"/>
              <a:ext cx="7132938" cy="720080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2195736" y="2447144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011062" y="2787774"/>
            <a:ext cx="7132938" cy="576064"/>
            <a:chOff x="2011062" y="2787774"/>
            <a:chExt cx="7132938" cy="57606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01" b="42848"/>
            <a:stretch/>
          </p:blipFill>
          <p:spPr>
            <a:xfrm>
              <a:off x="2011062" y="2787774"/>
              <a:ext cx="7132938" cy="576064"/>
            </a:xfrm>
            <a:prstGeom prst="rect">
              <a:avLst/>
            </a:prstGeom>
          </p:spPr>
        </p:pic>
        <p:sp>
          <p:nvSpPr>
            <p:cNvPr id="10" name="Elipse 9"/>
            <p:cNvSpPr/>
            <p:nvPr/>
          </p:nvSpPr>
          <p:spPr>
            <a:xfrm>
              <a:off x="2195736" y="3092548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011062" y="3507854"/>
            <a:ext cx="7132938" cy="576064"/>
            <a:chOff x="2011062" y="3507854"/>
            <a:chExt cx="7132938" cy="576064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49" b="19400"/>
            <a:stretch/>
          </p:blipFill>
          <p:spPr>
            <a:xfrm>
              <a:off x="2011062" y="3507854"/>
              <a:ext cx="7132938" cy="576064"/>
            </a:xfrm>
            <a:prstGeom prst="rect">
              <a:avLst/>
            </a:prstGeom>
          </p:spPr>
        </p:pic>
        <p:sp>
          <p:nvSpPr>
            <p:cNvPr id="11" name="Elipse 10"/>
            <p:cNvSpPr/>
            <p:nvPr/>
          </p:nvSpPr>
          <p:spPr>
            <a:xfrm>
              <a:off x="2195736" y="3789654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491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7" y="3651870"/>
            <a:ext cx="6504996" cy="597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5" y="234312"/>
            <a:ext cx="9144000" cy="14013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0"/>
          <a:stretch/>
        </p:blipFill>
        <p:spPr>
          <a:xfrm>
            <a:off x="415594" y="1779662"/>
            <a:ext cx="8492464" cy="6928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3758"/>
            <a:ext cx="6492803" cy="9510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" y="3578555"/>
            <a:ext cx="645012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40" y="915566"/>
            <a:ext cx="7344048" cy="39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834"/>
            <a:ext cx="3995936" cy="524588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5148064" y="0"/>
            <a:ext cx="58657" cy="3579862"/>
          </a:xfrm>
          <a:prstGeom prst="roundRect">
            <a:avLst/>
          </a:prstGeom>
          <a:solidFill>
            <a:srgbClr val="E78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5147944" y="1589484"/>
            <a:ext cx="58657" cy="3579862"/>
          </a:xfrm>
          <a:prstGeom prst="roundRect">
            <a:avLst/>
          </a:prstGeom>
          <a:solidFill>
            <a:srgbClr val="007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DB7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9" y="4515966"/>
            <a:ext cx="2232248" cy="468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" y="1740340"/>
            <a:ext cx="4999153" cy="16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0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9144000" cy="9681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" y="1748334"/>
            <a:ext cx="849856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9144000" cy="9681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" y="1748334"/>
            <a:ext cx="849856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5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9144000" cy="9681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" y="1748334"/>
            <a:ext cx="849856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" y="123478"/>
            <a:ext cx="9144002" cy="14881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5" y="2283718"/>
            <a:ext cx="6261135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" y="123478"/>
            <a:ext cx="9144002" cy="14881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5"/>
          <a:stretch/>
        </p:blipFill>
        <p:spPr>
          <a:xfrm>
            <a:off x="754832" y="1851670"/>
            <a:ext cx="8029128" cy="72008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253400" y="2643758"/>
            <a:ext cx="7682960" cy="504056"/>
            <a:chOff x="1253400" y="2643758"/>
            <a:chExt cx="7682960" cy="50405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3" t="18837" b="66319"/>
            <a:stretch/>
          </p:blipFill>
          <p:spPr>
            <a:xfrm>
              <a:off x="1403648" y="2643758"/>
              <a:ext cx="7532712" cy="504056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1253400" y="2820662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253400" y="3229564"/>
            <a:ext cx="7682960" cy="432048"/>
            <a:chOff x="1253400" y="3229564"/>
            <a:chExt cx="7682960" cy="43204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3" t="33434" b="53843"/>
            <a:stretch/>
          </p:blipFill>
          <p:spPr>
            <a:xfrm>
              <a:off x="1403648" y="3229564"/>
              <a:ext cx="7532712" cy="432048"/>
            </a:xfrm>
            <a:prstGeom prst="rect">
              <a:avLst/>
            </a:prstGeom>
          </p:spPr>
        </p:pic>
        <p:sp>
          <p:nvSpPr>
            <p:cNvPr id="10" name="Elipse 9"/>
            <p:cNvSpPr/>
            <p:nvPr/>
          </p:nvSpPr>
          <p:spPr>
            <a:xfrm>
              <a:off x="1253400" y="3357606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59632" y="3747904"/>
            <a:ext cx="7676728" cy="432048"/>
            <a:chOff x="1259632" y="3747904"/>
            <a:chExt cx="7676728" cy="43204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3" t="45830" b="41446"/>
            <a:stretch/>
          </p:blipFill>
          <p:spPr>
            <a:xfrm>
              <a:off x="1403648" y="3747904"/>
              <a:ext cx="7532712" cy="432048"/>
            </a:xfrm>
            <a:prstGeom prst="rect">
              <a:avLst/>
            </a:prstGeom>
          </p:spPr>
        </p:pic>
        <p:sp>
          <p:nvSpPr>
            <p:cNvPr id="11" name="Elipse 10"/>
            <p:cNvSpPr/>
            <p:nvPr/>
          </p:nvSpPr>
          <p:spPr>
            <a:xfrm>
              <a:off x="1259632" y="3861662"/>
              <a:ext cx="150248" cy="150248"/>
            </a:xfrm>
            <a:prstGeom prst="ellipse">
              <a:avLst/>
            </a:prstGeom>
            <a:solidFill>
              <a:srgbClr val="00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832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</Words>
  <Application>Microsoft Office PowerPoint</Application>
  <PresentationFormat>Presentación en pantalla (16:9)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Usuario de Windows</cp:lastModifiedBy>
  <cp:revision>71</cp:revision>
  <dcterms:created xsi:type="dcterms:W3CDTF">2014-04-01T16:27:38Z</dcterms:created>
  <dcterms:modified xsi:type="dcterms:W3CDTF">2022-02-04T17:35:26Z</dcterms:modified>
</cp:coreProperties>
</file>